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35" r:id="rId5"/>
    <p:sldId id="258" r:id="rId6"/>
    <p:sldId id="2439" r:id="rId7"/>
    <p:sldId id="259" r:id="rId8"/>
    <p:sldId id="260" r:id="rId9"/>
    <p:sldId id="2438" r:id="rId10"/>
    <p:sldId id="2436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17" d="100"/>
          <a:sy n="117" d="100"/>
        </p:scale>
        <p:origin x="294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4" d="100"/>
          <a:sy n="74" d="100"/>
        </p:scale>
        <p:origin x="407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6219992-8482-4C2E-9B04-3CFC853F88DF}" type="datetime1">
              <a:rPr lang="ru-RU" smtClean="0"/>
              <a:t>06.04.2023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941849-B681-4669-81A6-B76C0E6120B0}" type="datetime1">
              <a:rPr lang="ru-RU" noProof="0" smtClean="0"/>
              <a:t>06.04.2023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863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9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29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7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37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0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Текст 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Фигура 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се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изображение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3" name="Рисунок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ПОДЗАГОЛОВКА</a:t>
            </a:r>
          </a:p>
        </p:txBody>
      </p:sp>
      <p:sp>
        <p:nvSpPr>
          <p:cNvPr id="59" name="Номер слайда 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7" name="Фигура 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ru-RU" sz="2400" b="1" i="0" spc="0" noProof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ru-RU" noProof="0"/>
              <a:t>ОБРАЗЕЦ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 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Фигура 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400" b="1" kern="1200" noProof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ru-RU" sz="2400" b="1" kern="1200" noProof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ru-RU" sz="2400" b="1" i="0" spc="0" noProof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 descr="Абстрактное здание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Индивидуальный проект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200" y="3890624"/>
            <a:ext cx="8964385" cy="1277369"/>
          </a:xfrm>
        </p:spPr>
        <p:txBody>
          <a:bodyPr rtlCol="0">
            <a:normAutofit/>
          </a:bodyPr>
          <a:lstStyle/>
          <a:p>
            <a:r>
              <a:rPr lang="ru-RU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Студента группы </a:t>
            </a:r>
            <a:r>
              <a:rPr lang="ru-RU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П-21-1:Косякина Д</a:t>
            </a:r>
            <a: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.</a:t>
            </a:r>
            <a:r>
              <a:rPr lang="ru-RU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А</a:t>
            </a:r>
            <a: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.</a:t>
            </a:r>
            <a:endParaRPr lang="ru-RU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lly" panose="02000508020000020003" pitchFamily="50" charset="-52"/>
            </a:endParaRPr>
          </a:p>
          <a:p>
            <a:r>
              <a:rPr lang="ru-RU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Преподаватель: Гвоздев С.М.</a:t>
            </a:r>
            <a:endParaRPr lang="ru-RU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8414" y="583508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Times New Roman"/>
                <a:cs typeface="Times New Roman" panose="02020603050405020304" pitchFamily="18" charset="0"/>
                <a:sym typeface="Times New Roman"/>
              </a:rPr>
              <a:t>Министерство образования Тульской области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Times New Roman"/>
                <a:cs typeface="Times New Roman" panose="02020603050405020304" pitchFamily="18" charset="0"/>
                <a:sym typeface="Times New Roman"/>
              </a:rPr>
              <a:t>Государственное профессиональное образовательное учреждение 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  <a:ea typeface="Times New Roman"/>
                <a:cs typeface="Times New Roman" panose="02020603050405020304" pitchFamily="18" charset="0"/>
                <a:sym typeface="Times New Roman"/>
              </a:rPr>
              <a:t>Тульской области «Донской политехнический колледж»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04731" y="6433458"/>
            <a:ext cx="137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Донской </a:t>
            </a:r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202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ully" panose="02000508020000020003" pitchFamily="50" charset="-52"/>
              </a:rPr>
              <a:t>3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ully" panose="02000508020000020003" pitchFamily="50" charset="-52"/>
            </a:endParaRP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Абстрактный код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05517"/>
            <a:ext cx="5251450" cy="2576560"/>
          </a:xfrm>
        </p:spPr>
        <p:txBody>
          <a:bodyPr rtlCol="0">
            <a:normAutofit/>
          </a:bodyPr>
          <a:lstStyle/>
          <a:p>
            <a:pPr rtl="0"/>
            <a:r>
              <a:rPr lang="ru-RU" b="1" spc="600" dirty="0" smtClean="0"/>
              <a:t>ЦЕЛИ</a:t>
            </a:r>
            <a:r>
              <a:rPr lang="en-US" b="1" spc="600" dirty="0" smtClean="0"/>
              <a:t>:</a:t>
            </a:r>
            <a:endParaRPr lang="ru-RU" b="1" spc="6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518808"/>
            <a:ext cx="5251450" cy="3143250"/>
          </a:xfrm>
        </p:spPr>
        <p:txBody>
          <a:bodyPr rtlCol="0">
            <a:normAutofit/>
          </a:bodyPr>
          <a:lstStyle/>
          <a:p>
            <a:pPr marL="457200" indent="-457200" rtl="0"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Создать приложение для удобного изучения аниме </a:t>
            </a:r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ru-RU" dirty="0" smtClean="0">
                <a:solidFill>
                  <a:schemeClr val="tx1"/>
                </a:solidFill>
              </a:rPr>
              <a:t>Токийский Гуль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</a:p>
          <a:p>
            <a:pPr marL="457200" indent="-457200" rtl="0">
              <a:buAutoNum type="arabicPeriod"/>
            </a:pPr>
            <a:r>
              <a:rPr lang="ru-RU" dirty="0" smtClean="0">
                <a:solidFill>
                  <a:schemeClr val="tx1"/>
                </a:solidFill>
              </a:rPr>
              <a:t>Повысить свои профессиональные навыки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94" name="Номер слайда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107386" y="6376307"/>
            <a:ext cx="1534885" cy="45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Парящий iPhone, выполняющий снимок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850605"/>
            <a:ext cx="5687291" cy="3331472"/>
          </a:xfrm>
        </p:spPr>
        <p:txBody>
          <a:bodyPr rtlCol="0">
            <a:noAutofit/>
          </a:bodyPr>
          <a:lstStyle/>
          <a:p>
            <a:r>
              <a:rPr lang="ru-RU" sz="3000" b="1" dirty="0"/>
              <a:t>Выбор инструментального программного обеспечения для разработки программного продукта</a:t>
            </a:r>
            <a:endParaRPr lang="ru-RU" sz="3000" b="1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9064"/>
            <a:ext cx="5251450" cy="1269172"/>
          </a:xfrm>
        </p:spPr>
        <p:txBody>
          <a:bodyPr rtlCol="0">
            <a:normAutofit/>
          </a:bodyPr>
          <a:lstStyle/>
          <a:p>
            <a:pPr marL="457200" indent="-457200" rtl="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Visual Studio 2022</a:t>
            </a:r>
          </a:p>
          <a:p>
            <a:pPr marL="457200" indent="-457200" rtl="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Adobe Photoshop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94" name="Номер слайда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107386" y="6376307"/>
            <a:ext cx="1534885" cy="45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афе с ноутбуком" title="Кафе с ноутбуком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Прямоугольник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365125"/>
            <a:ext cx="6043246" cy="1003687"/>
          </a:xfrm>
        </p:spPr>
        <p:txBody>
          <a:bodyPr rtlCol="0"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Выбор </a:t>
            </a:r>
            <a:r>
              <a:rPr lang="ru-RU" b="1" dirty="0"/>
              <a:t>инструментального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используемого языка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Номер слайда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E0211D8-B852-4D99-AD5D-444110909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1881414"/>
            <a:ext cx="4211638" cy="421163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0107386" y="6376307"/>
            <a:ext cx="1534885" cy="45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 descr="Человек использует планшет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Полилиния: фигура 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/>
              <a:t>Преимущества ПРИЛОЖЕНИЯ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3000" dirty="0" smtClean="0">
                <a:latin typeface="+mj-lt"/>
              </a:rPr>
              <a:t>Моё приложение отличается своим приятным для глаз интерфейсом</a:t>
            </a:r>
            <a:r>
              <a:rPr lang="en-US" sz="3000" dirty="0" smtClean="0">
                <a:latin typeface="+mj-lt"/>
              </a:rPr>
              <a:t>, </a:t>
            </a:r>
            <a:r>
              <a:rPr lang="ru-RU" sz="3000" dirty="0" smtClean="0">
                <a:latin typeface="+mj-lt"/>
              </a:rPr>
              <a:t>интересной информацией</a:t>
            </a:r>
            <a:r>
              <a:rPr lang="en-US" sz="3000" dirty="0" smtClean="0">
                <a:latin typeface="+mj-lt"/>
              </a:rPr>
              <a:t>, </a:t>
            </a:r>
            <a:r>
              <a:rPr lang="ru-RU" sz="3000" dirty="0" smtClean="0">
                <a:latin typeface="+mj-lt"/>
              </a:rPr>
              <a:t>оригинальной идеей и присутствием души разработчика</a:t>
            </a:r>
            <a:endParaRPr lang="ru-RU" sz="3000" dirty="0">
              <a:latin typeface="+mj-lt"/>
            </a:endParaRPr>
          </a:p>
        </p:txBody>
      </p:sp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5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107386" y="6376307"/>
            <a:ext cx="1534885" cy="45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Крупное изображение человека за ноутбуком в интернет-кафе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Прямоугольник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 rtlCol="0">
            <a:normAutofit/>
          </a:bodyPr>
          <a:lstStyle/>
          <a:p>
            <a:pPr algn="l"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ru-RU" sz="28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Переход </a:t>
            </a:r>
            <a:r>
              <a:rPr lang="ru-RU" sz="28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 пр</a:t>
            </a:r>
            <a:r>
              <a:rPr lang="ru-RU" sz="280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иложению</a:t>
            </a:r>
            <a:endParaRPr lang="ru-RU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dirty="0">
                <a:solidFill>
                  <a:schemeClr val="bg1"/>
                </a:solidFill>
              </a:rPr>
              <a:t>СПАСИБО</a:t>
            </a:r>
          </a:p>
        </p:txBody>
      </p:sp>
      <p:pic>
        <p:nvPicPr>
          <p:cNvPr id="11" name="Графический объект 10" descr="Пользователь" title="Значок — имя докладчика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485614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ru-RU" sz="1800" spc="300" dirty="0" err="1" smtClean="0">
                <a:latin typeface="+mj-lt"/>
                <a:cs typeface="Gill Sans" panose="020B0502020104020203" pitchFamily="34" charset="-79"/>
              </a:rPr>
              <a:t>Косякин</a:t>
            </a:r>
            <a:r>
              <a:rPr lang="ru-RU" sz="1800" spc="300" dirty="0" smtClean="0">
                <a:latin typeface="+mj-lt"/>
                <a:cs typeface="Gill Sans" panose="020B0502020104020203" pitchFamily="34" charset="-79"/>
              </a:rPr>
              <a:t> Денис Андреевич</a:t>
            </a:r>
            <a:endParaRPr kumimoji="0" lang="ru-RU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Графический объект 12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Текст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ru-RU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+ 7(999)-781-33-75</a:t>
            </a:r>
            <a:endParaRPr kumimoji="0" lang="ru-RU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Графический объект 11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Текст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485608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deniskosyackin@yandex.ru</a:t>
            </a:r>
            <a:endParaRPr lang="ru-RU" sz="1800" u="none" strike="noStrike" kern="1200" cap="none" spc="300" normalizeH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989_TF55661986" id="{F162B3F7-4FB4-4937-9843-8F94C7729DA1}" vid="{4EA5BE7A-95FB-4B38-B6C2-A30C383F7BF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0</TotalTime>
  <Words>97</Words>
  <Application>Microsoft Office PowerPoint</Application>
  <PresentationFormat>Широкоэкранный</PresentationFormat>
  <Paragraphs>30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Arial</vt:lpstr>
      <vt:lpstr>Bebas</vt:lpstr>
      <vt:lpstr>Bully</vt:lpstr>
      <vt:lpstr>Calibri</vt:lpstr>
      <vt:lpstr>Calibri Light</vt:lpstr>
      <vt:lpstr>Gill Sans</vt:lpstr>
      <vt:lpstr>Gill Sans Light</vt:lpstr>
      <vt:lpstr>Times New Roman</vt:lpstr>
      <vt:lpstr>Тема Office</vt:lpstr>
      <vt:lpstr>Индивидуальный проект</vt:lpstr>
      <vt:lpstr>ЦЕЛИ:</vt:lpstr>
      <vt:lpstr>Выбор инструментального программного обеспечения для разработки программного продукта</vt:lpstr>
      <vt:lpstr>Выбор инструментального используемого языка</vt:lpstr>
      <vt:lpstr>Преимущества ПРИЛОЖЕНИЯ</vt:lpstr>
      <vt:lpstr>Переход к приложению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2023-04-06T00:22:02Z</dcterms:created>
  <dcterms:modified xsi:type="dcterms:W3CDTF">2023-04-06T00:38:50Z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